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3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8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4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2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7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F2E511FE-F555-9542-9BE0-4993BE1E7749}" type="datetimeFigureOut">
              <a:rPr lang="en-US" smtClean="0"/>
              <a:t>8/3/15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555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6179"/>
          </a:xfrm>
        </p:spPr>
        <p:txBody>
          <a:bodyPr>
            <a:normAutofit/>
          </a:bodyPr>
          <a:lstStyle/>
          <a:p>
            <a:r>
              <a:rPr lang="en-US" dirty="0" smtClean="0"/>
              <a:t>The sequence of 8 types of research</a:t>
            </a:r>
          </a:p>
          <a:p>
            <a:r>
              <a:rPr lang="en-US" dirty="0" smtClean="0"/>
              <a:t>Differences between qualitative and quantitative research</a:t>
            </a:r>
          </a:p>
          <a:p>
            <a:pPr lvl="1"/>
            <a:r>
              <a:rPr lang="en-US" dirty="0" smtClean="0"/>
              <a:t>Components of qualitative problem statements</a:t>
            </a:r>
          </a:p>
          <a:p>
            <a:pPr lvl="1"/>
            <a:r>
              <a:rPr lang="en-US" dirty="0"/>
              <a:t>Components of </a:t>
            </a:r>
            <a:r>
              <a:rPr lang="en-US" dirty="0" smtClean="0"/>
              <a:t>quantitative problem </a:t>
            </a:r>
            <a:r>
              <a:rPr lang="en-US" dirty="0"/>
              <a:t>statements</a:t>
            </a:r>
          </a:p>
          <a:p>
            <a:r>
              <a:rPr lang="en-US" dirty="0" smtClean="0"/>
              <a:t>Descriptions of the differences of the 3 types of qualitative research we examined.</a:t>
            </a:r>
            <a:endParaRPr lang="en-US" dirty="0"/>
          </a:p>
          <a:p>
            <a:r>
              <a:rPr lang="en-US" dirty="0" smtClean="0"/>
              <a:t>The components of each of the 6 major sections of a research report</a:t>
            </a:r>
          </a:p>
        </p:txBody>
      </p:sp>
    </p:spTree>
    <p:extLst>
      <p:ext uri="{BB962C8B-B14F-4D97-AF65-F5344CB8AC3E}">
        <p14:creationId xmlns:p14="http://schemas.microsoft.com/office/powerpoint/2010/main" val="204239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3: Library and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material that would be useful</a:t>
            </a:r>
          </a:p>
          <a:p>
            <a:r>
              <a:rPr lang="en-US" dirty="0" smtClean="0"/>
              <a:t>Cycle of publication by publication type</a:t>
            </a:r>
          </a:p>
          <a:p>
            <a:r>
              <a:rPr lang="en-US" dirty="0" smtClean="0"/>
              <a:t>Understanding electronic databases</a:t>
            </a:r>
          </a:p>
          <a:p>
            <a:r>
              <a:rPr lang="en-US" dirty="0" smtClean="0"/>
              <a:t>Specialty documents that might be useful</a:t>
            </a:r>
          </a:p>
          <a:p>
            <a:r>
              <a:rPr lang="en-US" dirty="0" smtClean="0"/>
              <a:t>Search strategies</a:t>
            </a:r>
          </a:p>
          <a:p>
            <a:r>
              <a:rPr lang="en-US" dirty="0" smtClean="0"/>
              <a:t>Writing a literature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1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19: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 procedures</a:t>
            </a:r>
          </a:p>
          <a:p>
            <a:r>
              <a:rPr lang="en-US" dirty="0" smtClean="0"/>
              <a:t>Observation procedures</a:t>
            </a:r>
          </a:p>
          <a:p>
            <a:r>
              <a:rPr lang="en-US" dirty="0" smtClean="0"/>
              <a:t>Components of trustworthiness (Peck)</a:t>
            </a:r>
          </a:p>
          <a:p>
            <a:r>
              <a:rPr lang="en-US" dirty="0" smtClean="0"/>
              <a:t>Survey research (avoiding bias)</a:t>
            </a:r>
          </a:p>
          <a:p>
            <a:r>
              <a:rPr lang="en-US" dirty="0" smtClean="0"/>
              <a:t>Writing a methods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52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20: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Coding procedures</a:t>
            </a:r>
          </a:p>
          <a:p>
            <a:pPr lvl="1"/>
            <a:r>
              <a:rPr lang="en-US" dirty="0" smtClean="0"/>
              <a:t>Identifying themes</a:t>
            </a:r>
          </a:p>
          <a:p>
            <a:pPr lvl="1"/>
            <a:r>
              <a:rPr lang="en-US" dirty="0" smtClean="0"/>
              <a:t>Writing a results section</a:t>
            </a:r>
          </a:p>
          <a:p>
            <a:r>
              <a:rPr lang="en-US" dirty="0" smtClean="0"/>
              <a:t>Interpretation of themes</a:t>
            </a:r>
          </a:p>
          <a:p>
            <a:pPr lvl="1"/>
            <a:r>
              <a:rPr lang="en-US" dirty="0" smtClean="0"/>
              <a:t>Writing a conclusion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8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6: Measurement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7791" cy="4525963"/>
          </a:xfrm>
        </p:spPr>
        <p:txBody>
          <a:bodyPr/>
          <a:lstStyle/>
          <a:p>
            <a:r>
              <a:rPr lang="en-US" dirty="0" smtClean="0"/>
              <a:t>3 variable types</a:t>
            </a:r>
          </a:p>
          <a:p>
            <a:r>
              <a:rPr lang="en-US" dirty="0" smtClean="0"/>
              <a:t>Measures of central tendency</a:t>
            </a:r>
          </a:p>
          <a:p>
            <a:r>
              <a:rPr lang="en-US" dirty="0" smtClean="0"/>
              <a:t>Dependent and independent variables</a:t>
            </a:r>
          </a:p>
          <a:p>
            <a:r>
              <a:rPr lang="en-US" dirty="0" smtClean="0"/>
              <a:t>Supporting construct validity in a research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52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22: Evaluating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 what goes in all the sections of research report</a:t>
            </a:r>
          </a:p>
          <a:p>
            <a:r>
              <a:rPr lang="en-US" dirty="0" smtClean="0"/>
              <a:t>Being able to identify strengths and weakness of research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4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 of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Components of philosophical systems</a:t>
            </a:r>
          </a:p>
          <a:p>
            <a:r>
              <a:rPr lang="en-US" dirty="0" smtClean="0"/>
              <a:t>Major schools of philosophy</a:t>
            </a:r>
          </a:p>
          <a:p>
            <a:r>
              <a:rPr lang="en-US" dirty="0" smtClean="0"/>
              <a:t>Linking schools to educational approaches (Eisner)</a:t>
            </a:r>
          </a:p>
          <a:p>
            <a:r>
              <a:rPr lang="en-US" dirty="0" smtClean="0"/>
              <a:t>Linking schools to educational research (Peck)</a:t>
            </a:r>
          </a:p>
        </p:txBody>
      </p:sp>
    </p:spTree>
    <p:extLst>
      <p:ext uri="{BB962C8B-B14F-4D97-AF65-F5344CB8AC3E}">
        <p14:creationId xmlns:p14="http://schemas.microsoft.com/office/powerpoint/2010/main" val="255684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29</TotalTime>
  <Words>209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Theme</vt:lpstr>
      <vt:lpstr>555 Review</vt:lpstr>
      <vt:lpstr>Chapter 2: Introduction</vt:lpstr>
      <vt:lpstr>Chapter 3: Library and Literature</vt:lpstr>
      <vt:lpstr>Chapter 19: Data Collection</vt:lpstr>
      <vt:lpstr>Chapter 20: Analysis</vt:lpstr>
      <vt:lpstr>Chapter 6: Measurement Scales</vt:lpstr>
      <vt:lpstr>Chapter 22: Evaluating Research</vt:lpstr>
      <vt:lpstr>Philosophy of Education</vt:lpstr>
    </vt:vector>
  </TitlesOfParts>
  <Company>University of Portland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555 Review</dc:title>
  <dc:creator>Jim Carroll</dc:creator>
  <cp:lastModifiedBy>Jim Carroll</cp:lastModifiedBy>
  <cp:revision>3</cp:revision>
  <dcterms:created xsi:type="dcterms:W3CDTF">2015-08-03T16:31:23Z</dcterms:created>
  <dcterms:modified xsi:type="dcterms:W3CDTF">2015-08-03T17:01:12Z</dcterms:modified>
</cp:coreProperties>
</file>